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9"/>
  </p:handoutMasterIdLst>
  <p:sldIdLst>
    <p:sldId id="256" r:id="rId2"/>
    <p:sldId id="279" r:id="rId3"/>
    <p:sldId id="293" r:id="rId4"/>
    <p:sldId id="264" r:id="rId5"/>
    <p:sldId id="280" r:id="rId6"/>
    <p:sldId id="261" r:id="rId7"/>
    <p:sldId id="294" r:id="rId8"/>
    <p:sldId id="262" r:id="rId9"/>
    <p:sldId id="281" r:id="rId10"/>
    <p:sldId id="283" r:id="rId11"/>
    <p:sldId id="284" r:id="rId12"/>
    <p:sldId id="282" r:id="rId13"/>
    <p:sldId id="295" r:id="rId14"/>
    <p:sldId id="290" r:id="rId15"/>
    <p:sldId id="285" r:id="rId16"/>
    <p:sldId id="259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6253A7-63D1-466F-8014-75EA0B706A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BA7BD-9706-400C-AB46-31173F109D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9FE38-69FF-4C04-8DAF-C45C15BAD0B7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B1108-9E0C-41C1-9780-04F2C2B65B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FFA19-CAA1-416F-9786-C105FCD434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0A7A-5CA0-4FFA-BBEC-001428D3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90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3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0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8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3343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81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50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64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8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9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7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1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E5C8BE2-67A1-45A6-90A6-AF28EDB3ACBA}" type="datetimeFigureOut">
              <a:rPr lang="en-US" smtClean="0"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631FB9-86E1-476C-8D06-56FD3F3BA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80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linuz/LongRangeRead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ennismal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5DE5-364F-456B-A1D8-2BBDF1D12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61244"/>
            <a:ext cx="9440034" cy="1828801"/>
          </a:xfrm>
        </p:spPr>
        <p:txBody>
          <a:bodyPr/>
          <a:lstStyle/>
          <a:p>
            <a:r>
              <a:rPr lang="en-US" b="1" dirty="0">
                <a:effectLst/>
              </a:rPr>
              <a:t>Real-time RFID Cloning</a:t>
            </a:r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in the Field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98B65-9405-4322-AF80-F792D1CD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82" y="1890045"/>
            <a:ext cx="6127455" cy="49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B10D2-AAA7-48E8-9D4B-D1DB03FED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71" y="237995"/>
            <a:ext cx="8543020" cy="6407264"/>
          </a:xfrm>
        </p:spPr>
      </p:pic>
    </p:spTree>
    <p:extLst>
      <p:ext uri="{BB962C8B-B14F-4D97-AF65-F5344CB8AC3E}">
        <p14:creationId xmlns:p14="http://schemas.microsoft.com/office/powerpoint/2010/main" val="35845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B2F-FFDE-4B59-814D-6978E2D2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Long Range Reader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DCC34-F999-484F-AA00-B174FCF77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19794" r="22589" b="17648"/>
          <a:stretch/>
        </p:blipFill>
        <p:spPr>
          <a:xfrm>
            <a:off x="6981571" y="2229351"/>
            <a:ext cx="4549175" cy="341153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CBA719-C72D-43D3-A9CA-79A56FA8A9BA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5887838" cy="49063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Battery Source</a:t>
            </a:r>
          </a:p>
          <a:p>
            <a:pPr lvl="1"/>
            <a:r>
              <a:rPr lang="en-US" dirty="0"/>
              <a:t>Run the reader from batteries</a:t>
            </a:r>
          </a:p>
          <a:p>
            <a:r>
              <a:rPr lang="en-US" dirty="0"/>
              <a:t>Raspberry Pi Zero W</a:t>
            </a:r>
          </a:p>
          <a:p>
            <a:pPr lvl="1"/>
            <a:r>
              <a:rPr lang="en-US" dirty="0"/>
              <a:t>Allow for connectivity via wireless</a:t>
            </a:r>
          </a:p>
          <a:p>
            <a:pPr lvl="1"/>
            <a:r>
              <a:rPr lang="en-US" dirty="0"/>
              <a:t>Support for web page, android apps,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Communicate with other devices for automatic cloning</a:t>
            </a:r>
          </a:p>
          <a:p>
            <a:pPr lvl="1"/>
            <a:r>
              <a:rPr lang="en-US" dirty="0"/>
              <a:t>Automatically interpret and decode badge reads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8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B850-5DD6-4147-8388-A8455C27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9181D-6FCC-496F-85F3-FD9CCAC9E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D72C-DCAB-4681-BABA-F8D90FC5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FB14B-B110-4FE1-A7FA-25827FBC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7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B2F-FFDE-4B59-814D-6978E2D2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Long Range Reader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DCC34-F999-484F-AA00-B174FCF77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19794" r="22589" b="17648"/>
          <a:stretch/>
        </p:blipFill>
        <p:spPr>
          <a:xfrm>
            <a:off x="6981571" y="2229351"/>
            <a:ext cx="4549175" cy="341153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CBA719-C72D-43D3-A9CA-79A56FA8A9BA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5887838" cy="49063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Battery Source</a:t>
            </a:r>
          </a:p>
          <a:p>
            <a:pPr lvl="1"/>
            <a:r>
              <a:rPr lang="en-US" dirty="0"/>
              <a:t>Supports 3 Amps</a:t>
            </a:r>
          </a:p>
          <a:p>
            <a:pPr lvl="1"/>
            <a:r>
              <a:rPr lang="en-US" dirty="0"/>
              <a:t>18650 Batteries</a:t>
            </a:r>
          </a:p>
          <a:p>
            <a:pPr lvl="1"/>
            <a:r>
              <a:rPr lang="en-US" dirty="0"/>
              <a:t>Protection circuit recommended</a:t>
            </a:r>
          </a:p>
          <a:p>
            <a:r>
              <a:rPr lang="en-US" b="1" dirty="0"/>
              <a:t>DC Boost Converter</a:t>
            </a:r>
          </a:p>
          <a:p>
            <a:pPr lvl="1"/>
            <a:r>
              <a:rPr lang="en-US" dirty="0"/>
              <a:t>Boost voltage if battery source is not at least 12v</a:t>
            </a:r>
          </a:p>
          <a:p>
            <a:r>
              <a:rPr lang="en-US" b="1" dirty="0"/>
              <a:t>DC Buck Converter</a:t>
            </a:r>
          </a:p>
          <a:p>
            <a:pPr lvl="1"/>
            <a:r>
              <a:rPr lang="en-US" dirty="0"/>
              <a:t>Step down battery voltage to 5v for the Raspberry Pi</a:t>
            </a:r>
          </a:p>
          <a:p>
            <a:r>
              <a:rPr lang="en-US" b="1" dirty="0"/>
              <a:t>Raspberry Pi Zero W</a:t>
            </a:r>
          </a:p>
          <a:p>
            <a:r>
              <a:rPr lang="en-US" b="1" dirty="0"/>
              <a:t>Wire</a:t>
            </a:r>
          </a:p>
        </p:txBody>
      </p:sp>
    </p:spTree>
    <p:extLst>
      <p:ext uri="{BB962C8B-B14F-4D97-AF65-F5344CB8AC3E}">
        <p14:creationId xmlns:p14="http://schemas.microsoft.com/office/powerpoint/2010/main" val="87362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618F-F07A-464D-897B-21653716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Zero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F429-2EAA-4A65-9133-B3E8BF55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925416" cy="4058751"/>
          </a:xfrm>
        </p:spPr>
        <p:txBody>
          <a:bodyPr/>
          <a:lstStyle/>
          <a:p>
            <a:r>
              <a:rPr lang="en-US" dirty="0"/>
              <a:t>Raspbian Jessie Lite</a:t>
            </a:r>
          </a:p>
          <a:p>
            <a:r>
              <a:rPr lang="en-US" dirty="0"/>
              <a:t>WI-FI Access Point</a:t>
            </a:r>
          </a:p>
          <a:p>
            <a:r>
              <a:rPr lang="en-US" dirty="0"/>
              <a:t>Python Code and setup script</a:t>
            </a:r>
          </a:p>
          <a:p>
            <a:pPr marL="450000" lvl="1" indent="0">
              <a:buNone/>
            </a:pPr>
            <a:r>
              <a:rPr lang="en-US" dirty="0">
                <a:hlinkClick r:id="rId2"/>
              </a:rPr>
              <a:t>https://github.com/linuz/LongRangeReader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raspberry pi zero w">
            <a:extLst>
              <a:ext uri="{FF2B5EF4-FFF2-40B4-BE49-F238E27FC236}">
                <a16:creationId xmlns:a16="http://schemas.microsoft.com/office/drawing/2014/main" id="{758B0BB1-DAF4-4D26-9C62-BF4B136A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80" y="1855519"/>
            <a:ext cx="3812609" cy="38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4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3FFE-5E33-4D25-BD79-9255E324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Cloning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D5F5-BFB6-4B8A-832B-80CA4067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  or Raspberry Pi Zero W</a:t>
            </a:r>
          </a:p>
          <a:p>
            <a:pPr lvl="1"/>
            <a:r>
              <a:rPr lang="en-US" dirty="0"/>
              <a:t>Raspbian Jessie Lite</a:t>
            </a:r>
          </a:p>
          <a:p>
            <a:pPr lvl="1"/>
            <a:r>
              <a:rPr lang="en-US" dirty="0"/>
              <a:t>Proxmark3 software</a:t>
            </a:r>
          </a:p>
          <a:p>
            <a:r>
              <a:rPr lang="en-US" dirty="0"/>
              <a:t>USB Battery Pack</a:t>
            </a:r>
          </a:p>
          <a:p>
            <a:r>
              <a:rPr lang="en-US" dirty="0" err="1"/>
              <a:t>Proxmark</a:t>
            </a:r>
            <a:r>
              <a:rPr lang="en-US" dirty="0"/>
              <a:t> 3</a:t>
            </a:r>
          </a:p>
        </p:txBody>
      </p:sp>
      <p:pic>
        <p:nvPicPr>
          <p:cNvPr id="3074" name="Picture 2" descr="Image result for proxmark 3 rdv">
            <a:extLst>
              <a:ext uri="{FF2B5EF4-FFF2-40B4-BE49-F238E27FC236}">
                <a16:creationId xmlns:a16="http://schemas.microsoft.com/office/drawing/2014/main" id="{DC45863D-CBEC-4323-9C4C-553C8DD0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49" y="1580050"/>
            <a:ext cx="3515638" cy="26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aspberry pi zero w">
            <a:extLst>
              <a:ext uri="{FF2B5EF4-FFF2-40B4-BE49-F238E27FC236}">
                <a16:creationId xmlns:a16="http://schemas.microsoft.com/office/drawing/2014/main" id="{84FAC7E2-F567-4680-8B7B-F0102FE49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83" y="1943877"/>
            <a:ext cx="2265544" cy="226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usb battery">
            <a:extLst>
              <a:ext uri="{FF2B5EF4-FFF2-40B4-BE49-F238E27FC236}">
                <a16:creationId xmlns:a16="http://schemas.microsoft.com/office/drawing/2014/main" id="{E2B53527-F769-4F30-A8BE-71332657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18" y="3761824"/>
            <a:ext cx="3565939" cy="35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7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1249-FCFC-45A5-A2BF-15A45CB3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6225-D8BD-4DB4-BBDC-A6D654D5E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2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Dennis Maldonado (</a:t>
            </a:r>
            <a:r>
              <a:rPr lang="en-US" dirty="0">
                <a:hlinkClick r:id="rId2"/>
              </a:rPr>
              <a:t>@DennisMald</a:t>
            </a:r>
            <a:r>
              <a:rPr lang="en-US" dirty="0"/>
              <a:t>)</a:t>
            </a:r>
          </a:p>
          <a:p>
            <a:r>
              <a:rPr lang="en-US" dirty="0"/>
              <a:t>Adversarial Engineer @ LARES Consulting</a:t>
            </a:r>
          </a:p>
          <a:p>
            <a:r>
              <a:rPr lang="en-US" dirty="0"/>
              <a:t>Founder</a:t>
            </a:r>
          </a:p>
          <a:p>
            <a:pPr lvl="1"/>
            <a:r>
              <a:rPr lang="en-US" dirty="0"/>
              <a:t>Houston Locksport</a:t>
            </a:r>
          </a:p>
          <a:p>
            <a:pPr lvl="1"/>
            <a:r>
              <a:rPr lang="en-US" dirty="0"/>
              <a:t>Houston Area Hackers Association (HAHA)</a:t>
            </a:r>
          </a:p>
          <a:p>
            <a:r>
              <a:rPr lang="en-US" dirty="0"/>
              <a:t>DEFCON 23 – Hacking Access Control Systems</a:t>
            </a:r>
          </a:p>
          <a:p>
            <a:r>
              <a:rPr lang="en-US" dirty="0"/>
              <a:t>DEFCON 24 – Sticky Keys to the Kingdom</a:t>
            </a:r>
          </a:p>
        </p:txBody>
      </p:sp>
    </p:spTree>
    <p:extLst>
      <p:ext uri="{BB962C8B-B14F-4D97-AF65-F5344CB8AC3E}">
        <p14:creationId xmlns:p14="http://schemas.microsoft.com/office/powerpoint/2010/main" val="87725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0542-0A51-4F7C-9454-C8C35E20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1880-3272-4FDD-AAA1-BDEC5C209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 Frequency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37676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 Frequency Identification (RFID)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5" y="1687348"/>
            <a:ext cx="8946541" cy="4195481"/>
          </a:xfrm>
        </p:spPr>
        <p:txBody>
          <a:bodyPr/>
          <a:lstStyle/>
          <a:p>
            <a:r>
              <a:rPr lang="en-US" dirty="0"/>
              <a:t>Electronic Access Control for many companies</a:t>
            </a:r>
          </a:p>
          <a:p>
            <a:r>
              <a:rPr lang="en-US" dirty="0"/>
              <a:t>Contactless authentication</a:t>
            </a:r>
          </a:p>
          <a:p>
            <a:r>
              <a:rPr lang="en-US" dirty="0"/>
              <a:t>125 kHz Low-Frequency (LF) - </a:t>
            </a:r>
            <a:r>
              <a:rPr lang="en-US" b="1" dirty="0"/>
              <a:t>HID </a:t>
            </a:r>
            <a:r>
              <a:rPr lang="en-US" b="1" dirty="0" err="1"/>
              <a:t>Prox</a:t>
            </a:r>
            <a:r>
              <a:rPr lang="en-US" dirty="0"/>
              <a:t>, </a:t>
            </a:r>
            <a:r>
              <a:rPr lang="en-US" dirty="0" err="1"/>
              <a:t>Indala</a:t>
            </a:r>
            <a:r>
              <a:rPr lang="en-US" dirty="0"/>
              <a:t>, flex, </a:t>
            </a:r>
            <a:r>
              <a:rPr lang="en-US" dirty="0" err="1"/>
              <a:t>ioProx</a:t>
            </a:r>
            <a:r>
              <a:rPr lang="en-US" dirty="0"/>
              <a:t>, etc.</a:t>
            </a:r>
          </a:p>
          <a:p>
            <a:r>
              <a:rPr lang="en-US" dirty="0"/>
              <a:t>13.56 MHz High-Frequency (HF) - </a:t>
            </a:r>
            <a:r>
              <a:rPr lang="en-US" b="1" dirty="0"/>
              <a:t>HID iCLASS</a:t>
            </a:r>
            <a:r>
              <a:rPr lang="en-US" dirty="0"/>
              <a:t>, MIFARE, LEGIC, etc.</a:t>
            </a:r>
          </a:p>
          <a:p>
            <a:r>
              <a:rPr lang="en-US" dirty="0"/>
              <a:t>Credentials = cards, tags, stickers, key fobs, etc.</a:t>
            </a:r>
          </a:p>
        </p:txBody>
      </p:sp>
      <p:pic>
        <p:nvPicPr>
          <p:cNvPr id="1028" name="Picture 4" descr="Image result for HID iclass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91" y="4393804"/>
            <a:ext cx="2265891" cy="22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otel RFI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008" y="4393803"/>
            <a:ext cx="2265891" cy="22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ID Pro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94" y="5315745"/>
            <a:ext cx="1383506" cy="13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ID Pr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06" y="4138481"/>
            <a:ext cx="2521214" cy="25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oPr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22" y="4001294"/>
            <a:ext cx="253365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0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Employee ba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72" y="2333203"/>
            <a:ext cx="5737525" cy="37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793" y="2395814"/>
            <a:ext cx="3666782" cy="36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t and gra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225425"/>
            <a:ext cx="11531600" cy="6486525"/>
          </a:xfrm>
        </p:spPr>
      </p:pic>
    </p:spTree>
    <p:extLst>
      <p:ext uri="{BB962C8B-B14F-4D97-AF65-F5344CB8AC3E}">
        <p14:creationId xmlns:p14="http://schemas.microsoft.com/office/powerpoint/2010/main" val="4348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4D77-29C7-423D-80B9-5A26D11F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Range Readers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411A8-6FE4-422C-9203-D5E82089D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Range Reader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MaxiProx</a:t>
            </a:r>
            <a:r>
              <a:rPr lang="en-US" dirty="0"/>
              <a:t> 5375</a:t>
            </a:r>
          </a:p>
          <a:p>
            <a:pPr lvl="1"/>
            <a:r>
              <a:rPr lang="en-US" dirty="0"/>
              <a:t>Reads HID </a:t>
            </a:r>
            <a:r>
              <a:rPr lang="en-US" dirty="0" err="1"/>
              <a:t>Prox</a:t>
            </a:r>
            <a:r>
              <a:rPr lang="en-US" dirty="0"/>
              <a:t> Cards</a:t>
            </a:r>
          </a:p>
          <a:p>
            <a:pPr lvl="1"/>
            <a:r>
              <a:rPr lang="en-US" dirty="0"/>
              <a:t>Read Range: 18-24 inches</a:t>
            </a:r>
          </a:p>
          <a:p>
            <a:r>
              <a:rPr lang="en-US" dirty="0"/>
              <a:t>R90</a:t>
            </a:r>
          </a:p>
          <a:p>
            <a:pPr lvl="1"/>
            <a:r>
              <a:rPr lang="en-US" dirty="0"/>
              <a:t>Reads HID iCLASS cards</a:t>
            </a:r>
          </a:p>
          <a:p>
            <a:pPr lvl="1"/>
            <a:r>
              <a:rPr lang="en-US" dirty="0"/>
              <a:t>Read Range 12-16 inches</a:t>
            </a:r>
          </a:p>
          <a:p>
            <a:r>
              <a:rPr lang="en-US" dirty="0"/>
              <a:t>Small enough to hide in a backpack</a:t>
            </a:r>
          </a:p>
          <a:p>
            <a:r>
              <a:rPr lang="en-US" dirty="0"/>
              <a:t>Find them on eBay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maxiprox 53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62" y="2025693"/>
            <a:ext cx="2628663" cy="26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hid R90">
            <a:extLst>
              <a:ext uri="{FF2B5EF4-FFF2-40B4-BE49-F238E27FC236}">
                <a16:creationId xmlns:a16="http://schemas.microsoft.com/office/drawing/2014/main" id="{8C734B72-6B40-4AEF-BE0C-77FF5E4A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24" y="1912959"/>
            <a:ext cx="3040402" cy="31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A2A5-F834-48A6-B8D3-BA920054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68BD-4FAB-4742-9DDF-80BBB75FC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long range RFID">
            <a:extLst>
              <a:ext uri="{FF2B5EF4-FFF2-40B4-BE49-F238E27FC236}">
                <a16:creationId xmlns:a16="http://schemas.microsoft.com/office/drawing/2014/main" id="{EB7C535A-CDEE-45BC-A7D8-0297831F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8" y="1732449"/>
            <a:ext cx="6759649" cy="419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RFID gate car hid">
            <a:extLst>
              <a:ext uri="{FF2B5EF4-FFF2-40B4-BE49-F238E27FC236}">
                <a16:creationId xmlns:a16="http://schemas.microsoft.com/office/drawing/2014/main" id="{863274FD-BB0C-4F4A-AFC6-231283DA8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8" r="30824"/>
          <a:stretch/>
        </p:blipFill>
        <p:spPr bwMode="auto">
          <a:xfrm>
            <a:off x="7948358" y="1094825"/>
            <a:ext cx="3547616" cy="52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CFFC3B-8D65-4B2F-B253-2CEE610155CA}"/>
              </a:ext>
            </a:extLst>
          </p:cNvPr>
          <p:cNvSpPr/>
          <p:nvPr/>
        </p:nvSpPr>
        <p:spPr>
          <a:xfrm>
            <a:off x="8216412" y="3634992"/>
            <a:ext cx="1001949" cy="704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2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7950</TotalTime>
  <Words>282</Words>
  <Application>Microsoft Office PowerPoint</Application>
  <PresentationFormat>Widescreen</PresentationFormat>
  <Paragraphs>60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Calisto MT</vt:lpstr>
      <vt:lpstr>Trebuchet MS</vt:lpstr>
      <vt:lpstr>Wingdings 2</vt:lpstr>
      <vt:lpstr>Slate</vt:lpstr>
      <vt:lpstr>Real-time RFID Cloning in the Field</vt:lpstr>
      <vt:lpstr>Who am I</vt:lpstr>
      <vt:lpstr>RFID</vt:lpstr>
      <vt:lpstr>Radio Frequency Identification (RFID) </vt:lpstr>
      <vt:lpstr>PowerPoint Presentation</vt:lpstr>
      <vt:lpstr>PowerPoint Presentation</vt:lpstr>
      <vt:lpstr>Long Range Readers</vt:lpstr>
      <vt:lpstr>Long Range Reader</vt:lpstr>
      <vt:lpstr>PowerPoint Presentation</vt:lpstr>
      <vt:lpstr>PowerPoint Presentation</vt:lpstr>
      <vt:lpstr>Modified Long Range Reader</vt:lpstr>
      <vt:lpstr>Demo</vt:lpstr>
      <vt:lpstr>Making your own</vt:lpstr>
      <vt:lpstr>Making your own Long Range Reader</vt:lpstr>
      <vt:lpstr>Raspberry Pi Zero W</vt:lpstr>
      <vt:lpstr>Automated Cloning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– Long Range</dc:title>
  <dc:creator>dennis linuz</dc:creator>
  <cp:lastModifiedBy>dennis linuz</cp:lastModifiedBy>
  <cp:revision>45</cp:revision>
  <dcterms:created xsi:type="dcterms:W3CDTF">2017-07-20T16:39:54Z</dcterms:created>
  <dcterms:modified xsi:type="dcterms:W3CDTF">2017-07-27T21:27:36Z</dcterms:modified>
</cp:coreProperties>
</file>